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e4752fc1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e4752fc1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e4a825a8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e4a825a8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e4a825a8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e4a825a8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student came to bagby asking if he is able to print his colored poster. I told him that there is one in Walker. He was not aware of it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e4cb657f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e4cb657f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printed off 60 pages of practice test for a student who graduated last year. This print job took less than a third of the time it would have taken on a learning center HP printer. It was also printed two-sided, so it also saved a lot of unnecessary papers.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e629fa86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e629fa86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e49c631c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e49c631c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e4cb657f6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e4cb657f6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fact, I accidentally printed out some Bible material at Shumate’s classroom,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Mr.Wilson said that this issue that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e4cb657f6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e4cb657f6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e60d1bca9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e60d1bca9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e49c634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e49c634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was going to show you guys an extremely amateurish blog site i dug out that the IT people apparently set up as a test and only posted one entry called “this is a test blog,” as a reminder that no one is perfect. It turns out that they took it down after words got out. So I am going to show you something else.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e43ed111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e43ed111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6e6dc2e70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6e6dc2e70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e43ed11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e43ed11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e4752fc1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e4752fc1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e4752fc1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e4752fc1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fact, just last Wednesday Johnny Tian complained to me that he can never get the print working from his tablet through google cloud print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Matthew down there also complained he could never get his dorm printers to work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e4752fc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e4752fc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 this suggestion sounds simple enough. I am going into details about what it means. But first, let me tell you how all the concepts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e4f6ec53f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e4f6ec53f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...so I wondered, are there more printers that I can connect to. I did a little research, and decided to do an IP scan, which is discovering all the devices under the same network that are open to discovery.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e60d1bca9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e60d1bca9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e43ed111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e43ed111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1.jpg"/><Relationship Id="rId5" Type="http://schemas.openxmlformats.org/officeDocument/2006/relationships/image" Target="../media/image7.png"/><Relationship Id="rId6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Campus printers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Jaden Long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of McCallie’s LAN</a:t>
            </a:r>
            <a:endParaRPr/>
          </a:p>
        </p:txBody>
      </p:sp>
      <p:sp>
        <p:nvSpPr>
          <p:cNvPr id="128" name="Google Shape;128;p22"/>
          <p:cNvSpPr/>
          <p:nvPr/>
        </p:nvSpPr>
        <p:spPr>
          <a:xfrm>
            <a:off x="1194025" y="3085525"/>
            <a:ext cx="2018100" cy="16359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Student devices</a:t>
            </a:r>
            <a:endParaRPr b="1"/>
          </a:p>
        </p:txBody>
      </p:sp>
      <p:sp>
        <p:nvSpPr>
          <p:cNvPr id="129" name="Google Shape;129;p22"/>
          <p:cNvSpPr/>
          <p:nvPr/>
        </p:nvSpPr>
        <p:spPr>
          <a:xfrm>
            <a:off x="4726450" y="3085525"/>
            <a:ext cx="2018100" cy="16359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Employee devices</a:t>
            </a:r>
            <a:endParaRPr b="1"/>
          </a:p>
        </p:txBody>
      </p:sp>
      <p:sp>
        <p:nvSpPr>
          <p:cNvPr id="130" name="Google Shape;130;p22"/>
          <p:cNvSpPr/>
          <p:nvPr/>
        </p:nvSpPr>
        <p:spPr>
          <a:xfrm>
            <a:off x="1330525" y="1377150"/>
            <a:ext cx="1745100" cy="845100"/>
          </a:xfrm>
          <a:prstGeom prst="roundRect">
            <a:avLst>
              <a:gd fmla="val 49994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Printer group 1</a:t>
            </a:r>
            <a:endParaRPr b="1"/>
          </a:p>
        </p:txBody>
      </p:sp>
      <p:sp>
        <p:nvSpPr>
          <p:cNvPr id="131" name="Google Shape;131;p22"/>
          <p:cNvSpPr/>
          <p:nvPr/>
        </p:nvSpPr>
        <p:spPr>
          <a:xfrm>
            <a:off x="4862950" y="1377150"/>
            <a:ext cx="1745100" cy="845100"/>
          </a:xfrm>
          <a:prstGeom prst="roundRect">
            <a:avLst>
              <a:gd fmla="val 49994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Printer group 2</a:t>
            </a:r>
            <a:endParaRPr b="1"/>
          </a:p>
        </p:txBody>
      </p:sp>
      <p:cxnSp>
        <p:nvCxnSpPr>
          <p:cNvPr id="132" name="Google Shape;132;p22"/>
          <p:cNvCxnSpPr>
            <a:stCxn id="129" idx="0"/>
            <a:endCxn id="130" idx="2"/>
          </p:cNvCxnSpPr>
          <p:nvPr/>
        </p:nvCxnSpPr>
        <p:spPr>
          <a:xfrm rot="10800000">
            <a:off x="2203000" y="2222125"/>
            <a:ext cx="3532500" cy="863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3" name="Google Shape;133;p22"/>
          <p:cNvCxnSpPr>
            <a:stCxn id="129" idx="0"/>
            <a:endCxn id="131" idx="2"/>
          </p:cNvCxnSpPr>
          <p:nvPr/>
        </p:nvCxnSpPr>
        <p:spPr>
          <a:xfrm rot="10800000">
            <a:off x="5735500" y="2222125"/>
            <a:ext cx="0" cy="863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25" y="3480925"/>
            <a:ext cx="1126707" cy="84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25" y="1377188"/>
            <a:ext cx="1126701" cy="845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22"/>
          <p:cNvCxnSpPr>
            <a:stCxn id="128" idx="0"/>
            <a:endCxn id="130" idx="2"/>
          </p:cNvCxnSpPr>
          <p:nvPr/>
        </p:nvCxnSpPr>
        <p:spPr>
          <a:xfrm rot="10800000">
            <a:off x="2203075" y="2222125"/>
            <a:ext cx="0" cy="863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" name="Google Shape;137;p22"/>
          <p:cNvCxnSpPr>
            <a:stCxn id="128" idx="0"/>
            <a:endCxn id="131" idx="2"/>
          </p:cNvCxnSpPr>
          <p:nvPr/>
        </p:nvCxnSpPr>
        <p:spPr>
          <a:xfrm flipH="1" rot="10800000">
            <a:off x="2203075" y="2222125"/>
            <a:ext cx="3532500" cy="863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311700" y="445025"/>
            <a:ext cx="744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of McCallie’s network</a:t>
            </a:r>
            <a:endParaRPr/>
          </a:p>
        </p:txBody>
      </p:sp>
      <p:sp>
        <p:nvSpPr>
          <p:cNvPr id="143" name="Google Shape;143;p23"/>
          <p:cNvSpPr/>
          <p:nvPr/>
        </p:nvSpPr>
        <p:spPr>
          <a:xfrm>
            <a:off x="1330525" y="1377150"/>
            <a:ext cx="2113800" cy="845100"/>
          </a:xfrm>
          <a:prstGeom prst="roundRect">
            <a:avLst>
              <a:gd fmla="val 49994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Printer group 1 (open to students, not indexed)</a:t>
            </a:r>
            <a:endParaRPr b="1"/>
          </a:p>
        </p:txBody>
      </p:sp>
      <p:sp>
        <p:nvSpPr>
          <p:cNvPr id="144" name="Google Shape;144;p23"/>
          <p:cNvSpPr/>
          <p:nvPr/>
        </p:nvSpPr>
        <p:spPr>
          <a:xfrm>
            <a:off x="4862950" y="1377150"/>
            <a:ext cx="2025600" cy="845100"/>
          </a:xfrm>
          <a:prstGeom prst="roundRect">
            <a:avLst>
              <a:gd fmla="val 49994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Printer group 2 (not open to students)</a:t>
            </a:r>
            <a:endParaRPr b="1"/>
          </a:p>
        </p:txBody>
      </p:sp>
      <p:sp>
        <p:nvSpPr>
          <p:cNvPr id="145" name="Google Shape;145;p23"/>
          <p:cNvSpPr/>
          <p:nvPr/>
        </p:nvSpPr>
        <p:spPr>
          <a:xfrm>
            <a:off x="927050" y="2581675"/>
            <a:ext cx="2425500" cy="1001100"/>
          </a:xfrm>
          <a:prstGeom prst="wedgeRectCallout">
            <a:avLst>
              <a:gd fmla="val -3718" name="adj1"/>
              <a:gd fmla="val -8853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Writing center printers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Classroom printers (</a:t>
            </a:r>
            <a:r>
              <a:rPr lang="en"/>
              <a:t>in</a:t>
            </a:r>
            <a:r>
              <a:rPr lang="en"/>
              <a:t> both MAB and Walker Hall)</a:t>
            </a:r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4663000" y="2581675"/>
            <a:ext cx="2425500" cy="1001100"/>
          </a:xfrm>
          <a:prstGeom prst="wedgeRectCallout">
            <a:avLst>
              <a:gd fmla="val -3718" name="adj1"/>
              <a:gd fmla="val -8853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Learning center printers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Colored printers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Dorm printers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Indexing the printers myself through IP scans</a:t>
            </a:r>
            <a:endParaRPr/>
          </a:p>
        </p:txBody>
      </p:sp>
      <p:sp>
        <p:nvSpPr>
          <p:cNvPr id="152" name="Google Shape;152;p24"/>
          <p:cNvSpPr txBox="1"/>
          <p:nvPr>
            <p:ph idx="1" type="body"/>
          </p:nvPr>
        </p:nvSpPr>
        <p:spPr>
          <a:xfrm>
            <a:off x="311700" y="1152475"/>
            <a:ext cx="253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1 printers (more than 40), such as:</a:t>
            </a:r>
            <a:endParaRPr b="1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Writing Center (pmabwc01)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Innovation lab (wsb107ptr01)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Jones’ classroom (mab314ptr01)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Colored </a:t>
            </a:r>
            <a:r>
              <a:rPr lang="en"/>
              <a:t>printer in Walker (wsb_107_m451nw)</a:t>
            </a:r>
            <a:endParaRPr/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324" y="0"/>
            <a:ext cx="59451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Accessing the group 2 printers</a:t>
            </a:r>
            <a:endParaRPr/>
          </a:p>
        </p:txBody>
      </p:sp>
      <p:sp>
        <p:nvSpPr>
          <p:cNvPr id="159" name="Google Shape;159;p25"/>
          <p:cNvSpPr txBox="1"/>
          <p:nvPr>
            <p:ph idx="1" type="body"/>
          </p:nvPr>
        </p:nvSpPr>
        <p:spPr>
          <a:xfrm>
            <a:off x="311700" y="1152475"/>
            <a:ext cx="4106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methods: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lphaUcPeriod"/>
            </a:pPr>
            <a:r>
              <a:rPr lang="en"/>
              <a:t>Use a school computer (e.g. learning center computer)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"/>
              <a:t>Set up proxy through a employee device (or a Raspberry Pi in the innovation lab)</a:t>
            </a:r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6912" y="1198550"/>
            <a:ext cx="2904735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/>
        </p:nvSpPr>
        <p:spPr>
          <a:xfrm>
            <a:off x="6208463" y="188000"/>
            <a:ext cx="1983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Like this big one in the learning center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 b</a:t>
            </a:r>
            <a:r>
              <a:rPr lang="en"/>
              <a:t>enefits of directly printing?</a:t>
            </a:r>
            <a:endParaRPr/>
          </a:p>
        </p:txBody>
      </p:sp>
      <p:sp>
        <p:nvSpPr>
          <p:cNvPr id="167" name="Google Shape;16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Char char="●"/>
            </a:pPr>
            <a:r>
              <a:rPr b="1" lang="en" sz="3000">
                <a:solidFill>
                  <a:srgbClr val="FF0000"/>
                </a:solidFill>
              </a:rPr>
              <a:t>FASTER!</a:t>
            </a:r>
            <a:endParaRPr b="1" sz="3000">
              <a:solidFill>
                <a:srgbClr val="FF0000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Char char="●"/>
            </a:pPr>
            <a:r>
              <a:rPr b="1" lang="en" sz="3000">
                <a:solidFill>
                  <a:srgbClr val="FF0000"/>
                </a:solidFill>
              </a:rPr>
              <a:t>MORE RELIABLE!</a:t>
            </a:r>
            <a:endParaRPr b="1" sz="3000">
              <a:solidFill>
                <a:srgbClr val="FF0000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Char char="●"/>
            </a:pPr>
            <a:r>
              <a:rPr b="1" lang="en" sz="3000">
                <a:solidFill>
                  <a:srgbClr val="FF0000"/>
                </a:solidFill>
              </a:rPr>
              <a:t>TRACEABLE!</a:t>
            </a:r>
            <a:endParaRPr b="1" sz="3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title"/>
          </p:nvPr>
        </p:nvSpPr>
        <p:spPr>
          <a:xfrm>
            <a:off x="632900" y="1808400"/>
            <a:ext cx="3807300" cy="15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After these findings,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 talked to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Mr.Robert Wilson</a:t>
            </a:r>
            <a:r>
              <a:rPr lang="en" sz="3000"/>
              <a:t>,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IT department head</a:t>
            </a:r>
            <a:endParaRPr sz="3000"/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4927" y="464263"/>
            <a:ext cx="2809975" cy="421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idx="1" type="body"/>
          </p:nvPr>
        </p:nvSpPr>
        <p:spPr>
          <a:xfrm>
            <a:off x="311700" y="687525"/>
            <a:ext cx="8520600" cy="44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Will students print excessively?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No. Students with their own laptops are probably self-disciplined enough to know what they want to print. Making it difficult for them to print will result in frustration in grade and potential discouragement from learning more.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Will students accidentally print to the wrong printers (because of typing to the wrong IP address)?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If the printers are properly indexed, and adding a printer is just a copy paste job, Students can print to the wrong printers. </a:t>
            </a:r>
            <a:r>
              <a:rPr lang="en"/>
              <a:t>The printers can only be connected under McCallie’s network, so day students can’t accidentally print at home. </a:t>
            </a:r>
            <a:r>
              <a:rPr lang="en"/>
              <a:t>Additionally, students are able to track their print progress and confident that it will print, less paper and ink will be wasted as a result.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8"/>
          <p:cNvSpPr txBox="1"/>
          <p:nvPr/>
        </p:nvSpPr>
        <p:spPr>
          <a:xfrm>
            <a:off x="1678800" y="185250"/>
            <a:ext cx="57864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FAQ with issues that Mr. Wilson raised</a:t>
            </a:r>
            <a:endParaRPr b="1"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490250" y="450150"/>
            <a:ext cx="79044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suggestion:</a:t>
            </a:r>
            <a:endParaRPr/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"/>
              <a:t>Index all the printers</a:t>
            </a:r>
            <a:endParaRPr/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"/>
              <a:t>Inform students how to add printers</a:t>
            </a:r>
            <a:endParaRPr/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"/>
              <a:t>Remove the “invisible barrier”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 simply: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Set up a print server for students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bonus!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you ever had the frustration of ...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08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Trying to print out a paper for your next class that starts in 5 minutes in the learning center, but the printers there are queued up with 20 other documents </a:t>
            </a:r>
            <a:r>
              <a:rPr i="1" lang="en"/>
              <a:t>(most of them are Lyons’ lecture notes)</a:t>
            </a:r>
            <a:endParaRPr i="1"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7347" l="0" r="0" t="0"/>
          <a:stretch/>
        </p:blipFill>
        <p:spPr>
          <a:xfrm>
            <a:off x="4392000" y="1475674"/>
            <a:ext cx="4005575" cy="299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0849" y="347186"/>
            <a:ext cx="3366125" cy="444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963" y="23425"/>
            <a:ext cx="8557734" cy="481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3873" y="445025"/>
            <a:ext cx="6775902" cy="413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 rotWithShape="1">
          <a:blip r:embed="rId6">
            <a:alphaModFix/>
          </a:blip>
          <a:srcRect b="46267" l="35397" r="43863" t="49068"/>
          <a:stretch/>
        </p:blipFill>
        <p:spPr>
          <a:xfrm>
            <a:off x="922103" y="1938900"/>
            <a:ext cx="7159449" cy="98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you ever had the frustration of </a:t>
            </a:r>
            <a:r>
              <a:rPr lang="en"/>
              <a:t>...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408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Sitting in the chemistry classroom, having your lab report ready to print on your computer, only to find that you need a school Chromebook to print </a:t>
            </a:r>
            <a:r>
              <a:rPr i="1" lang="en"/>
              <a:t>(and then your Chromebook just won’t turn on)</a:t>
            </a:r>
            <a:endParaRPr i="1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6" y="1152475"/>
            <a:ext cx="4080417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restriction on printers: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majority of the students only have access to a tiny percentage of all the printers (more than 40) around campus, through Google Cloud Print: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printers at learning center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printers at writing center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printer in Mr.Shumate’s classroom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printer in middle school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printer in each dorm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frustration!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157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Everyone wants to use these printers!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printers print rather slowly!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They are not in your classroom, so you have to sprint downstairs and back! Wastes time!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sometimes takes a couple dozen seconds for Google Cloud Print to process, so you don’t know if you successfully printed or not!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dorm printers never seem to work!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Students can queue a print to a jammed printer, and finding out it doesn’t work, they try to print to another one. When another person fixes the jammed printer, all hell breaks loose!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490250" y="450150"/>
            <a:ext cx="7399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suggestion: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Allow student access to all printers directly!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day in 2018</a:t>
            </a:r>
            <a:endParaRPr/>
          </a:p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824" y="445025"/>
            <a:ext cx="2858999" cy="41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828" y="1223113"/>
            <a:ext cx="4705650" cy="327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553" y="890925"/>
            <a:ext cx="4019150" cy="336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5350" y="3028188"/>
            <a:ext cx="4219251" cy="10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77577" y="207488"/>
            <a:ext cx="3161725" cy="25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there be more such printers?</a:t>
            </a:r>
            <a:endParaRPr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IP scan!</a:t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 rotWithShape="1">
          <a:blip r:embed="rId3">
            <a:alphaModFix/>
          </a:blip>
          <a:srcRect b="4003" l="0" r="0" t="0"/>
          <a:stretch/>
        </p:blipFill>
        <p:spPr>
          <a:xfrm>
            <a:off x="660800" y="175575"/>
            <a:ext cx="7487673" cy="479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of McCallie’s LAN</a:t>
            </a:r>
            <a:endParaRPr/>
          </a:p>
        </p:txBody>
      </p:sp>
      <p:sp>
        <p:nvSpPr>
          <p:cNvPr id="110" name="Google Shape;110;p21"/>
          <p:cNvSpPr/>
          <p:nvPr/>
        </p:nvSpPr>
        <p:spPr>
          <a:xfrm>
            <a:off x="1194025" y="3085525"/>
            <a:ext cx="2018100" cy="16359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Student devices</a:t>
            </a:r>
            <a:endParaRPr b="1"/>
          </a:p>
        </p:txBody>
      </p:sp>
      <p:sp>
        <p:nvSpPr>
          <p:cNvPr id="111" name="Google Shape;111;p21"/>
          <p:cNvSpPr/>
          <p:nvPr/>
        </p:nvSpPr>
        <p:spPr>
          <a:xfrm>
            <a:off x="4726450" y="3085525"/>
            <a:ext cx="2018100" cy="16359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Employee devices</a:t>
            </a:r>
            <a:endParaRPr b="1"/>
          </a:p>
        </p:txBody>
      </p:sp>
      <p:sp>
        <p:nvSpPr>
          <p:cNvPr id="112" name="Google Shape;112;p21"/>
          <p:cNvSpPr/>
          <p:nvPr/>
        </p:nvSpPr>
        <p:spPr>
          <a:xfrm>
            <a:off x="1330525" y="1377150"/>
            <a:ext cx="1745100" cy="845100"/>
          </a:xfrm>
          <a:prstGeom prst="roundRect">
            <a:avLst>
              <a:gd fmla="val 49994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Printer group 1</a:t>
            </a:r>
            <a:endParaRPr b="1"/>
          </a:p>
        </p:txBody>
      </p:sp>
      <p:sp>
        <p:nvSpPr>
          <p:cNvPr id="113" name="Google Shape;113;p21"/>
          <p:cNvSpPr/>
          <p:nvPr/>
        </p:nvSpPr>
        <p:spPr>
          <a:xfrm>
            <a:off x="4862950" y="1377150"/>
            <a:ext cx="1745100" cy="845100"/>
          </a:xfrm>
          <a:prstGeom prst="roundRect">
            <a:avLst>
              <a:gd fmla="val 49994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Printer group 2</a:t>
            </a:r>
            <a:endParaRPr b="1"/>
          </a:p>
        </p:txBody>
      </p:sp>
      <p:cxnSp>
        <p:nvCxnSpPr>
          <p:cNvPr id="114" name="Google Shape;114;p21"/>
          <p:cNvCxnSpPr>
            <a:stCxn id="111" idx="0"/>
            <a:endCxn id="112" idx="2"/>
          </p:cNvCxnSpPr>
          <p:nvPr/>
        </p:nvCxnSpPr>
        <p:spPr>
          <a:xfrm rot="10800000">
            <a:off x="2203000" y="2222125"/>
            <a:ext cx="3532500" cy="863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" name="Google Shape;115;p21"/>
          <p:cNvCxnSpPr>
            <a:stCxn id="111" idx="0"/>
            <a:endCxn id="113" idx="2"/>
          </p:cNvCxnSpPr>
          <p:nvPr/>
        </p:nvCxnSpPr>
        <p:spPr>
          <a:xfrm rot="10800000">
            <a:off x="5735500" y="2222125"/>
            <a:ext cx="0" cy="863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25" y="3480925"/>
            <a:ext cx="1126707" cy="84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25" y="1377188"/>
            <a:ext cx="1126701" cy="845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21"/>
          <p:cNvCxnSpPr>
            <a:stCxn id="110" idx="0"/>
            <a:endCxn id="112" idx="2"/>
          </p:cNvCxnSpPr>
          <p:nvPr/>
        </p:nvCxnSpPr>
        <p:spPr>
          <a:xfrm rot="10800000">
            <a:off x="2203075" y="2222125"/>
            <a:ext cx="0" cy="863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9" name="Google Shape;119;p21"/>
          <p:cNvCxnSpPr>
            <a:stCxn id="110" idx="0"/>
            <a:endCxn id="113" idx="2"/>
          </p:cNvCxnSpPr>
          <p:nvPr/>
        </p:nvCxnSpPr>
        <p:spPr>
          <a:xfrm flipH="1" rot="10800000">
            <a:off x="2203075" y="2222125"/>
            <a:ext cx="3532500" cy="863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20" name="Google Shape;120;p21"/>
          <p:cNvCxnSpPr/>
          <p:nvPr/>
        </p:nvCxnSpPr>
        <p:spPr>
          <a:xfrm>
            <a:off x="4684750" y="2103350"/>
            <a:ext cx="178200" cy="7623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" name="Google Shape;121;p21"/>
          <p:cNvSpPr txBox="1"/>
          <p:nvPr/>
        </p:nvSpPr>
        <p:spPr>
          <a:xfrm rot="-868491">
            <a:off x="3508178" y="1867556"/>
            <a:ext cx="1416256" cy="5356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Invisible barrier</a:t>
            </a:r>
            <a:endParaRPr/>
          </a:p>
        </p:txBody>
      </p:sp>
      <p:sp>
        <p:nvSpPr>
          <p:cNvPr id="122" name="Google Shape;122;p21"/>
          <p:cNvSpPr txBox="1"/>
          <p:nvPr/>
        </p:nvSpPr>
        <p:spPr>
          <a:xfrm>
            <a:off x="587875" y="2268650"/>
            <a:ext cx="16152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 information not given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